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xfordreference.com/view/10.1093/acref/9780199657681.001.0001/acref-9780199657681-e-999" TargetMode="External"/><Relationship Id="rId2" Type="http://schemas.openxmlformats.org/officeDocument/2006/relationships/hyperlink" Target="http://www.oxfordreference.com/view/10.1093/acref/9780199657681.001.0001/acref-9780199657681-e-850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810000"/>
            <a:ext cx="6172200" cy="189436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US" sz="2800" dirty="0" smtClean="0"/>
              <a:t>Extroversion and Introversion in an EFL classroom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97562"/>
          </a:xfrm>
          <a:blipFill>
            <a:blip r:embed="rId2"/>
            <a:tile tx="0" ty="0" sx="100000" sy="100000" flip="none" algn="tl"/>
          </a:blip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US" sz="9600" dirty="0" smtClean="0"/>
              <a:t>Thanks </a:t>
            </a:r>
            <a:br>
              <a:rPr lang="en-US" sz="9600" dirty="0" smtClean="0"/>
            </a:br>
            <a:r>
              <a:rPr lang="en-US" sz="9600" dirty="0" smtClean="0"/>
              <a:t>For Your Attention</a:t>
            </a:r>
            <a:endParaRPr lang="en-US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US" dirty="0" smtClean="0"/>
              <a:t>The Outline of Today’s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Aim of the meeting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Explanation of terminology to be used in the discussion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Questions to the lecturers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Questions to the students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Susan Cain, </a:t>
            </a:r>
            <a:r>
              <a:rPr lang="en-US" i="1" dirty="0" smtClean="0"/>
              <a:t>the Power of Introverts</a:t>
            </a:r>
            <a:r>
              <a:rPr lang="en-US" dirty="0" smtClean="0"/>
              <a:t>, on Ted talks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Final Discussion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Survey 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US" dirty="0" smtClean="0"/>
              <a:t>Explanation of terminology to be used in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EFL  - English as a Foreign Language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introversion </a:t>
            </a:r>
            <a:r>
              <a:rPr lang="en-US" b="1" i="1" dirty="0" smtClean="0"/>
              <a:t>n.</a:t>
            </a: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sz="2600" dirty="0" smtClean="0"/>
              <a:t>A predominant concern with one's own thoughts and feelings rather than the outside world and social interaction, characterized by </a:t>
            </a:r>
            <a:r>
              <a:rPr lang="en-US" sz="2600" dirty="0" smtClean="0">
                <a:hlinkClick r:id="rId2"/>
              </a:rPr>
              <a:t>traits</a:t>
            </a:r>
            <a:r>
              <a:rPr lang="en-US" sz="2600" dirty="0" smtClean="0"/>
              <a:t> such as </a:t>
            </a:r>
            <a:r>
              <a:rPr lang="en-US" sz="2600" i="1" dirty="0" smtClean="0"/>
              <a:t>reserve, passivity, </a:t>
            </a:r>
            <a:r>
              <a:rPr lang="en-US" sz="2600" dirty="0" smtClean="0"/>
              <a:t>and </a:t>
            </a:r>
            <a:r>
              <a:rPr lang="en-US" sz="2600" i="1" dirty="0" smtClean="0"/>
              <a:t>silence</a:t>
            </a:r>
            <a:r>
              <a:rPr lang="en-US" sz="2600" dirty="0" smtClean="0"/>
              <a:t>.</a:t>
            </a:r>
          </a:p>
          <a:p>
            <a:pPr algn="r">
              <a:buNone/>
            </a:pPr>
            <a:r>
              <a:rPr lang="en-US" b="1" i="1" dirty="0" smtClean="0"/>
              <a:t>Oxford Dictionary of Psychology</a:t>
            </a:r>
            <a:endParaRPr lang="en-US" i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extraversion </a:t>
            </a:r>
            <a:r>
              <a:rPr lang="en-US" b="1" i="1" dirty="0" smtClean="0"/>
              <a:t>n.</a:t>
            </a:r>
            <a:r>
              <a:rPr lang="en-US" b="1" dirty="0" smtClean="0"/>
              <a:t> </a:t>
            </a:r>
          </a:p>
          <a:p>
            <a:pPr>
              <a:buNone/>
            </a:pPr>
            <a:r>
              <a:rPr lang="en-US" sz="2800" dirty="0" smtClean="0"/>
              <a:t>One of the </a:t>
            </a:r>
            <a:r>
              <a:rPr lang="en-US" sz="2800" dirty="0" smtClean="0">
                <a:hlinkClick r:id="rId3"/>
              </a:rPr>
              <a:t>Big Five</a:t>
            </a:r>
            <a:r>
              <a:rPr lang="en-US" sz="2800" dirty="0" smtClean="0"/>
              <a:t> personality factors, ranging from extreme extraversion, characterized by </a:t>
            </a:r>
            <a:r>
              <a:rPr lang="en-US" sz="2800" dirty="0" smtClean="0">
                <a:hlinkClick r:id="rId2"/>
              </a:rPr>
              <a:t>traits</a:t>
            </a:r>
            <a:r>
              <a:rPr lang="en-US" sz="2800" dirty="0" smtClean="0"/>
              <a:t> such as </a:t>
            </a:r>
            <a:r>
              <a:rPr lang="en-US" sz="2800" i="1" dirty="0" smtClean="0"/>
              <a:t>sociability</a:t>
            </a:r>
            <a:r>
              <a:rPr lang="en-US" sz="2800" dirty="0" smtClean="0"/>
              <a:t> and </a:t>
            </a:r>
            <a:r>
              <a:rPr lang="en-US" sz="2800" i="1" dirty="0" smtClean="0"/>
              <a:t>assertiveness</a:t>
            </a:r>
            <a:r>
              <a:rPr lang="en-US" sz="2800" dirty="0" smtClean="0"/>
              <a:t>.</a:t>
            </a:r>
            <a:r>
              <a:rPr lang="en-US" sz="2800" b="1" dirty="0" smtClean="0"/>
              <a:t> </a:t>
            </a:r>
            <a:r>
              <a:rPr lang="en-US" b="1" i="1" dirty="0" smtClean="0"/>
              <a:t>Oxford Dictionary of Psychology</a:t>
            </a:r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US" dirty="0" smtClean="0"/>
              <a:t>Explanation of terminology to be used in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Ambiversion</a:t>
            </a:r>
            <a:r>
              <a:rPr lang="en-US" dirty="0" smtClean="0"/>
              <a:t>/</a:t>
            </a:r>
            <a:r>
              <a:rPr lang="en-US" dirty="0" err="1" smtClean="0"/>
              <a:t>Ambivert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 person who has a balance of extrovert and introvert features in their personality.</a:t>
            </a:r>
          </a:p>
          <a:p>
            <a:pPr algn="r">
              <a:buNone/>
            </a:pPr>
            <a:r>
              <a:rPr lang="en-US" sz="2400" b="1" i="1" dirty="0" smtClean="0"/>
              <a:t>Oxford Living Dictionaries</a:t>
            </a:r>
            <a:endParaRPr lang="en-US" sz="2400" i="1" dirty="0" smtClean="0"/>
          </a:p>
          <a:p>
            <a:pPr algn="r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US" dirty="0" smtClean="0"/>
              <a:t>Questions to the lecturers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there a difference for you between working with an </a:t>
            </a:r>
            <a:r>
              <a:rPr lang="en-US" dirty="0" err="1" smtClean="0"/>
              <a:t>extravertive</a:t>
            </a:r>
            <a:r>
              <a:rPr lang="en-US" dirty="0" smtClean="0"/>
              <a:t> and an </a:t>
            </a:r>
            <a:r>
              <a:rPr lang="en-US" dirty="0" err="1" smtClean="0"/>
              <a:t>introvertive</a:t>
            </a:r>
            <a:r>
              <a:rPr lang="en-US" dirty="0" smtClean="0"/>
              <a:t> type of a student? How does it affect the teaching process in the classroom? And does one’s being an introvert or an extrovert have a negative or positive influence on other students’ performance in the group? </a:t>
            </a:r>
          </a:p>
          <a:p>
            <a:r>
              <a:rPr lang="en-US" dirty="0" smtClean="0"/>
              <a:t>What are your next steps to achieve a more improved classroom performance?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US" dirty="0" smtClean="0"/>
              <a:t>Questions to the students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Does your personality type make it easier or harder for you to learn English in the classroom? </a:t>
            </a:r>
          </a:p>
          <a:p>
            <a:r>
              <a:rPr lang="en-US" dirty="0" smtClean="0"/>
              <a:t>Which types of students would you like to have more in your group? Why? </a:t>
            </a:r>
          </a:p>
          <a:p>
            <a:r>
              <a:rPr lang="en-US" dirty="0" smtClean="0"/>
              <a:t>Is the difference between personality types handled properly in your classroom? If yes - how, if not- why?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/>
          <a:lstStyle/>
          <a:p>
            <a:r>
              <a:rPr lang="en-US" dirty="0" smtClean="0"/>
              <a:t>Let’s Watch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Susan Cain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4000" i="1" dirty="0" smtClean="0"/>
              <a:t>The Power of Introverts</a:t>
            </a:r>
          </a:p>
          <a:p>
            <a:pPr algn="ctr">
              <a:buNone/>
            </a:pPr>
            <a:endParaRPr lang="en-US" sz="4000" i="1" dirty="0" smtClean="0"/>
          </a:p>
          <a:p>
            <a:pPr algn="r">
              <a:buNone/>
            </a:pPr>
            <a:r>
              <a:rPr lang="en-US" dirty="0" smtClean="0"/>
              <a:t>On TED talks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7467600" cy="1905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Final Discussion</a:t>
            </a:r>
            <a:br>
              <a:rPr lang="en-US" sz="4000" b="1" dirty="0" smtClean="0"/>
            </a:br>
            <a:r>
              <a:rPr lang="en-US" sz="4000" b="1" dirty="0" smtClean="0"/>
              <a:t>5 min</a:t>
            </a:r>
            <a:endParaRPr lang="en-US" sz="4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3600"/>
            <a:ext cx="7543800" cy="2819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8800" dirty="0" smtClean="0"/>
              <a:t>Survey Time</a:t>
            </a:r>
            <a:endParaRPr lang="en-US" sz="8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239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Oriel</vt:lpstr>
      <vt:lpstr>Extroversion and Introversion in an EFL classroom</vt:lpstr>
      <vt:lpstr>The Outline of Today’s Discussion</vt:lpstr>
      <vt:lpstr>Explanation of terminology to be used in the discussion</vt:lpstr>
      <vt:lpstr>Explanation of terminology to be used in the discussion</vt:lpstr>
      <vt:lpstr>Questions to the lecturers </vt:lpstr>
      <vt:lpstr>Questions to the students </vt:lpstr>
      <vt:lpstr>Let’s Watch it</vt:lpstr>
      <vt:lpstr>Final Discussion 5 min</vt:lpstr>
      <vt:lpstr>Survey Time</vt:lpstr>
      <vt:lpstr>Thanks 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Extroversion and Introversion in an EFL classroom</dc:title>
  <dc:creator>USER</dc:creator>
  <cp:lastModifiedBy>HD</cp:lastModifiedBy>
  <cp:revision>8</cp:revision>
  <dcterms:created xsi:type="dcterms:W3CDTF">2006-08-16T00:00:00Z</dcterms:created>
  <dcterms:modified xsi:type="dcterms:W3CDTF">2017-04-03T18:04:50Z</dcterms:modified>
</cp:coreProperties>
</file>